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1" r:id="rId3"/>
    <p:sldId id="258" r:id="rId4"/>
    <p:sldId id="267" r:id="rId5"/>
    <p:sldId id="268" r:id="rId6"/>
    <p:sldId id="265" r:id="rId7"/>
    <p:sldId id="274" r:id="rId8"/>
    <p:sldId id="266" r:id="rId9"/>
    <p:sldId id="275" r:id="rId10"/>
    <p:sldId id="276" r:id="rId11"/>
    <p:sldId id="277" r:id="rId12"/>
    <p:sldId id="280" r:id="rId13"/>
    <p:sldId id="288" r:id="rId14"/>
    <p:sldId id="279" r:id="rId15"/>
    <p:sldId id="278" r:id="rId16"/>
    <p:sldId id="281" r:id="rId17"/>
    <p:sldId id="282" r:id="rId18"/>
    <p:sldId id="284" r:id="rId19"/>
    <p:sldId id="285" r:id="rId20"/>
    <p:sldId id="286" r:id="rId21"/>
    <p:sldId id="287" r:id="rId22"/>
    <p:sldId id="289" r:id="rId23"/>
    <p:sldId id="26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2CF670F-C4F5-4AF4-99BB-379ED04DCB8E}">
          <p14:sldIdLst>
            <p14:sldId id="259"/>
          </p14:sldIdLst>
        </p14:section>
        <p14:section name="Agenda" id="{89B61BC1-DA56-46F1-95CF-EC7CEEB22434}">
          <p14:sldIdLst>
            <p14:sldId id="261"/>
            <p14:sldId id="258"/>
          </p14:sldIdLst>
        </p14:section>
        <p14:section name="Team Members" id="{CD893B4C-3E5A-4C85-BCEB-571F1072523E}">
          <p14:sldIdLst>
            <p14:sldId id="267"/>
            <p14:sldId id="268"/>
          </p14:sldIdLst>
        </p14:section>
        <p14:section name="Overall Picture of Project" id="{97A9AEF1-4D2E-4C01-BD7A-F63E9ED9305A}">
          <p14:sldIdLst>
            <p14:sldId id="265"/>
            <p14:sldId id="274"/>
            <p14:sldId id="266"/>
            <p14:sldId id="275"/>
          </p14:sldIdLst>
        </p14:section>
        <p14:section name="Development Methodologies" id="{A431ACEB-943B-4D35-970E-FB2EAA92CA7F}">
          <p14:sldIdLst>
            <p14:sldId id="276"/>
            <p14:sldId id="277"/>
            <p14:sldId id="280"/>
            <p14:sldId id="288"/>
            <p14:sldId id="279"/>
            <p14:sldId id="278"/>
            <p14:sldId id="281"/>
          </p14:sldIdLst>
        </p14:section>
        <p14:section name="Project Status and Outlook" id="{8570168F-79D4-4EC7-85BE-B632AC3AAE5C}">
          <p14:sldIdLst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Additional Thoughts" id="{22CCDE1F-B8EB-482D-8541-E78C9A6C00F8}">
          <p14:sldIdLst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43" autoAdjust="0"/>
  </p:normalViewPr>
  <p:slideViewPr>
    <p:cSldViewPr snapToGrid="0" snapToObjects="1">
      <p:cViewPr varScale="1">
        <p:scale>
          <a:sx n="65" d="100"/>
          <a:sy n="65" d="100"/>
        </p:scale>
        <p:origin x="70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245E-BB1C-40E4-A29D-ACDE420974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3F217-1CE5-4483-8182-8CE40BEB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Manager: sales reports, inventory management, cashier management, and menu items management.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3F217-1CE5-4483-8182-8CE40BEBF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157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69880"/>
            <a:ext cx="3860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5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 Express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5B</a:t>
            </a:r>
          </a:p>
          <a:p>
            <a:r>
              <a:rPr lang="en-US" dirty="0"/>
              <a:t>Aidan Thomas, Brady O’Connor, Brianna Bach</a:t>
            </a:r>
          </a:p>
          <a:p>
            <a:r>
              <a:rPr lang="en-US" dirty="0"/>
              <a:t>Daniel Lam He, Zach Assad</a:t>
            </a:r>
          </a:p>
        </p:txBody>
      </p:sp>
    </p:spTree>
    <p:extLst>
      <p:ext uri="{BB962C8B-B14F-4D97-AF65-F5344CB8AC3E}">
        <p14:creationId xmlns:p14="http://schemas.microsoft.com/office/powerpoint/2010/main" val="11546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Methodologies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Lo-fi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Focused exclusively on the self-service customer ordering page.</a:t>
            </a:r>
          </a:p>
          <a:p>
            <a:r>
              <a:rPr lang="en-US" dirty="0"/>
              <a:t>All self-service interactions are designed to fit within a single page for simplicity.</a:t>
            </a:r>
          </a:p>
          <a:p>
            <a:r>
              <a:rPr lang="en-US" dirty="0"/>
              <a:t>Menu items are displayed on the left side of the screen.</a:t>
            </a:r>
          </a:p>
          <a:p>
            <a:r>
              <a:rPr lang="en-US" dirty="0"/>
              <a:t>Item selections and customization options are shown in the center.</a:t>
            </a:r>
          </a:p>
          <a:p>
            <a:r>
              <a:rPr lang="en-US" dirty="0"/>
              <a:t>The checkout section appears as the final step, providing a seamless order review and payment process.</a:t>
            </a:r>
          </a:p>
        </p:txBody>
      </p:sp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8E8592F0-B6E1-F390-9E0C-40EB2AB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968" y="1417638"/>
            <a:ext cx="3924273" cy="4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Hi-fi Wireframes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Enhanced user-friendliness with clear, intuitive icons.</a:t>
            </a:r>
          </a:p>
          <a:p>
            <a:r>
              <a:rPr lang="en-US" dirty="0"/>
              <a:t>Accessibility features include translation options, high-contrast mode, and adjustable text size for improved readability.</a:t>
            </a:r>
          </a:p>
          <a:p>
            <a:r>
              <a:rPr lang="en-US" dirty="0"/>
              <a:t>The self-service order remains on a single page for streamlined user experience and efficiency.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98F-C6B1-645D-8B92-D676F500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60" y="1203723"/>
            <a:ext cx="4279509" cy="2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9F61D-4D43-D3E9-E666-0D70B489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26" y="3754711"/>
            <a:ext cx="4405578" cy="24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7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Improvements suggested: </a:t>
            </a:r>
          </a:p>
          <a:p>
            <a:pPr lvl="1"/>
            <a:r>
              <a:rPr lang="en-US" dirty="0"/>
              <a:t>Bigger texts and images to the menu board</a:t>
            </a:r>
          </a:p>
          <a:p>
            <a:pPr lvl="1"/>
            <a:r>
              <a:rPr lang="en-US" dirty="0"/>
              <a:t>Back button</a:t>
            </a:r>
          </a:p>
          <a:p>
            <a:pPr lvl="1"/>
            <a:r>
              <a:rPr lang="en-US" dirty="0"/>
              <a:t>Better color scheme</a:t>
            </a:r>
          </a:p>
          <a:p>
            <a:pPr lvl="1"/>
            <a:r>
              <a:rPr lang="en-US" dirty="0"/>
              <a:t>For ordering, menu items be buttons, images be present, and indicate where to click.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New accessibility page</a:t>
            </a:r>
          </a:p>
          <a:p>
            <a:pPr lvl="1"/>
            <a:r>
              <a:rPr lang="en-US" dirty="0"/>
              <a:t>More appealing design</a:t>
            </a:r>
          </a:p>
          <a:p>
            <a:pPr lvl="1"/>
            <a:r>
              <a:rPr lang="en-US" dirty="0"/>
              <a:t>Add buttons</a:t>
            </a:r>
          </a:p>
          <a:p>
            <a:pPr lvl="1"/>
            <a:r>
              <a:rPr lang="en-US" dirty="0"/>
              <a:t>Accessibility tools in all pages.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100" u="sng" dirty="0"/>
              <a:t>Were you able to access everything that you wanted to?</a:t>
            </a:r>
          </a:p>
          <a:p>
            <a:pPr marL="0" indent="0">
              <a:buNone/>
            </a:pPr>
            <a:r>
              <a:rPr lang="en-US" sz="2100" dirty="0"/>
              <a:t>Was not able to use the accessibility buttons and the functionality did not work. </a:t>
            </a:r>
          </a:p>
          <a:p>
            <a:r>
              <a:rPr lang="en-US" sz="2100" u="sng" dirty="0"/>
              <a:t>How would you rate the look of the website from a scale of 1 to 10 and explain why.</a:t>
            </a:r>
          </a:p>
          <a:p>
            <a:pPr marL="0" indent="0">
              <a:buNone/>
            </a:pPr>
            <a:r>
              <a:rPr lang="en-US" sz="2100" dirty="0"/>
              <a:t>Visually it looked good, however there could be some improvements</a:t>
            </a:r>
          </a:p>
          <a:p>
            <a:r>
              <a:rPr lang="en-US" sz="2100" u="sng" dirty="0"/>
              <a:t>What are some challenges as to inputting your order and explain why.</a:t>
            </a:r>
          </a:p>
          <a:p>
            <a:pPr marL="0" indent="0">
              <a:buNone/>
            </a:pPr>
            <a:r>
              <a:rPr lang="en-US" sz="2100" dirty="0"/>
              <a:t>Did not realize to click on the menu item buttons</a:t>
            </a:r>
          </a:p>
        </p:txBody>
      </p:sp>
    </p:spTree>
    <p:extLst>
      <p:ext uri="{BB962C8B-B14F-4D97-AF65-F5344CB8AC3E}">
        <p14:creationId xmlns:p14="http://schemas.microsoft.com/office/powerpoint/2010/main" val="15957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626429" cy="11430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Developed in React JS.</a:t>
            </a:r>
          </a:p>
          <a:p>
            <a:r>
              <a:rPr lang="en-US" dirty="0"/>
              <a:t>Self-service page reused for the cashier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BEF3A-59B3-D2DC-69E3-542BFC60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638"/>
            <a:ext cx="5384800" cy="270586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9DC4D-572F-FBFD-9FC7-4D80C3E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91" y="3163063"/>
            <a:ext cx="6040775" cy="270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4A81C-F7D7-E362-EE51-537B5E0F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4" y="3163064"/>
            <a:ext cx="5384800" cy="2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Developed in Node.js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&lt;Representative image of team's backend development efforts&gt;</a:t>
            </a:r>
          </a:p>
        </p:txBody>
      </p:sp>
    </p:spTree>
    <p:extLst>
      <p:ext uri="{BB962C8B-B14F-4D97-AF65-F5344CB8AC3E}">
        <p14:creationId xmlns:p14="http://schemas.microsoft.com/office/powerpoint/2010/main" val="255573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&lt;List of summary points for full stack development methodologies.&gt;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&lt;Representative image of team's full stack development efforts&gt;</a:t>
            </a:r>
          </a:p>
        </p:txBody>
      </p:sp>
    </p:spTree>
    <p:extLst>
      <p:ext uri="{BB962C8B-B14F-4D97-AF65-F5344CB8AC3E}">
        <p14:creationId xmlns:p14="http://schemas.microsoft.com/office/powerpoint/2010/main" val="256526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 and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094" y="1408198"/>
            <a:ext cx="5225935" cy="4309021"/>
          </a:xfrm>
        </p:spPr>
        <p:txBody>
          <a:bodyPr/>
          <a:lstStyle/>
          <a:p>
            <a:r>
              <a:rPr lang="en-US" dirty="0"/>
              <a:t>The project setup is complete.</a:t>
            </a:r>
          </a:p>
          <a:p>
            <a:r>
              <a:rPr lang="en-US" dirty="0"/>
              <a:t>Customer Interface is complete</a:t>
            </a:r>
          </a:p>
          <a:p>
            <a:r>
              <a:rPr lang="en-US" dirty="0"/>
              <a:t>¼ of the manager interface completed</a:t>
            </a:r>
          </a:p>
          <a:p>
            <a:r>
              <a:rPr lang="en-US" dirty="0"/>
              <a:t>½ of cashier interface completed</a:t>
            </a:r>
          </a:p>
          <a:p>
            <a:r>
              <a:rPr lang="en-US" dirty="0"/>
              <a:t>Front-End and Backend deployed.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73275B9-2CCE-28DD-2D78-B961A024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973593"/>
              </p:ext>
            </p:extLst>
          </p:nvPr>
        </p:nvGraphicFramePr>
        <p:xfrm>
          <a:off x="5994400" y="1301034"/>
          <a:ext cx="5384800" cy="448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727">
                  <a:extLst>
                    <a:ext uri="{9D8B030D-6E8A-4147-A177-3AD203B41FA5}">
                      <a16:colId xmlns:a16="http://schemas.microsoft.com/office/drawing/2014/main" val="3562261104"/>
                    </a:ext>
                  </a:extLst>
                </a:gridCol>
                <a:gridCol w="3796073">
                  <a:extLst>
                    <a:ext uri="{9D8B030D-6E8A-4147-A177-3AD203B41FA5}">
                      <a16:colId xmlns:a16="http://schemas.microsoft.com/office/drawing/2014/main" val="11120516"/>
                    </a:ext>
                  </a:extLst>
                </a:gridCol>
              </a:tblGrid>
              <a:tr h="2324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47083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Project Setup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Project Design for POS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1045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Project Setup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Set up GitHub repositories for front end and back end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82156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Design and develop Self-Service Order Landing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5078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Create Menu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38175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Navigation Bar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27223"/>
                  </a:ext>
                </a:extLst>
              </a:tr>
              <a:tr h="46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Manager Dashboard with Role-Specific Navigation and Sales/Inventory Reports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37588"/>
                  </a:ext>
                </a:extLst>
              </a:tr>
              <a:tr h="227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Reuse Customer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05490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Cashier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63764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Translation, High contrast mode, and text resizing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3260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 website and backend API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29245"/>
                  </a:ext>
                </a:extLst>
              </a:tr>
              <a:tr h="431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Google OAuth and role-based access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7688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frontend and backend 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53440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Display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Display-Only Interface for Large Screens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03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3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and Management Document completed</a:t>
            </a:r>
          </a:p>
          <a:p>
            <a:r>
              <a:rPr lang="en-US" dirty="0"/>
              <a:t>Customer self-service fully functional</a:t>
            </a:r>
          </a:p>
          <a:p>
            <a:r>
              <a:rPr lang="en-US" dirty="0"/>
              <a:t>Readjustment of estimate points (we underestimated)</a:t>
            </a:r>
          </a:p>
          <a:p>
            <a:r>
              <a:rPr lang="en-US" dirty="0"/>
              <a:t>Login and manager page not functional but started.</a:t>
            </a:r>
          </a:p>
          <a:p>
            <a:r>
              <a:rPr lang="en-US" dirty="0"/>
              <a:t>Menu Board hardcoded menu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E8B85-6C20-4DD4-B4F3-7BC1175AC2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&lt;Burndown chart of Sprint 1.&gt;</a:t>
            </a:r>
          </a:p>
        </p:txBody>
      </p:sp>
    </p:spTree>
    <p:extLst>
      <p:ext uri="{BB962C8B-B14F-4D97-AF65-F5344CB8AC3E}">
        <p14:creationId xmlns:p14="http://schemas.microsoft.com/office/powerpoint/2010/main" val="204418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2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Address feedback of User study</a:t>
            </a:r>
          </a:p>
          <a:p>
            <a:r>
              <a:rPr lang="en-US" dirty="0"/>
              <a:t>Complete Accessibility feature</a:t>
            </a:r>
          </a:p>
          <a:p>
            <a:r>
              <a:rPr lang="en-US" dirty="0"/>
              <a:t>Finalize half of functionality for manager page</a:t>
            </a:r>
          </a:p>
          <a:p>
            <a:r>
              <a:rPr lang="en-US" dirty="0"/>
              <a:t>Fully working checkout functionality.</a:t>
            </a:r>
          </a:p>
          <a:p>
            <a:r>
              <a:rPr lang="en-US" dirty="0"/>
              <a:t>Working login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CD21E5-C476-D63D-8CC3-74798523F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6062228"/>
              </p:ext>
            </p:extLst>
          </p:nvPr>
        </p:nvGraphicFramePr>
        <p:xfrm>
          <a:off x="6264892" y="1352033"/>
          <a:ext cx="5180065" cy="437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089">
                  <a:extLst>
                    <a:ext uri="{9D8B030D-6E8A-4147-A177-3AD203B41FA5}">
                      <a16:colId xmlns:a16="http://schemas.microsoft.com/office/drawing/2014/main" val="646203570"/>
                    </a:ext>
                  </a:extLst>
                </a:gridCol>
                <a:gridCol w="3647976">
                  <a:extLst>
                    <a:ext uri="{9D8B030D-6E8A-4147-A177-3AD203B41FA5}">
                      <a16:colId xmlns:a16="http://schemas.microsoft.com/office/drawing/2014/main" val="748937900"/>
                    </a:ext>
                  </a:extLst>
                </a:gridCol>
              </a:tblGrid>
              <a:tr h="2372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extLst>
                  <a:ext uri="{0D108BD9-81ED-4DB2-BD59-A6C34878D82A}">
                    <a16:rowId xmlns:a16="http://schemas.microsoft.com/office/drawing/2014/main" val="2921648229"/>
                  </a:ext>
                </a:extLst>
              </a:tr>
              <a:tr h="237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32682111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953108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699474532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Accessibility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99494818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 Inventory Management Page to view and manage ingredient stock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2183265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Create Sales Report Page for real-time sales tracking and revenue performance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48371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Integrate Inventory Usage Report to track ingredient consumption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13145393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easy access to Inventory and Sales Report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0031467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Implement working login feature with Google OAuth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56917667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Cashier Interface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Complete Checkout Functionality to finalize the customer order process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11586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9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3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Finalize other half of manager page.</a:t>
            </a:r>
          </a:p>
          <a:p>
            <a:r>
              <a:rPr lang="en-US" dirty="0"/>
              <a:t>Take menu items from DB for Menu Board.</a:t>
            </a:r>
          </a:p>
          <a:p>
            <a:r>
              <a:rPr lang="en-US" dirty="0"/>
              <a:t>Ensure robustness of website by checking error handling.</a:t>
            </a:r>
          </a:p>
          <a:p>
            <a:r>
              <a:rPr lang="en-US" dirty="0"/>
              <a:t>Cashier should view previous orders.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470AB36-4249-EC56-3B15-8B65E3C910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59057"/>
              </p:ext>
            </p:extLst>
          </p:nvPr>
        </p:nvGraphicFramePr>
        <p:xfrm>
          <a:off x="6197601" y="1490682"/>
          <a:ext cx="5384800" cy="427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80">
                  <a:extLst>
                    <a:ext uri="{9D8B030D-6E8A-4147-A177-3AD203B41FA5}">
                      <a16:colId xmlns:a16="http://schemas.microsoft.com/office/drawing/2014/main" val="1318230771"/>
                    </a:ext>
                  </a:extLst>
                </a:gridCol>
                <a:gridCol w="3695620">
                  <a:extLst>
                    <a:ext uri="{9D8B030D-6E8A-4147-A177-3AD203B41FA5}">
                      <a16:colId xmlns:a16="http://schemas.microsoft.com/office/drawing/2014/main" val="3446853213"/>
                    </a:ext>
                  </a:extLst>
                </a:gridCol>
              </a:tblGrid>
              <a:tr h="263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Task 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extLst>
                  <a:ext uri="{0D108BD9-81ED-4DB2-BD59-A6C34878D82A}">
                    <a16:rowId xmlns:a16="http://schemas.microsoft.com/office/drawing/2014/main" val="134711854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742905820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73272912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08355163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8439941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Finalize Menu Item Management functionality for the Manager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51793376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Finalize Admin Management functionality for the Manager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236312312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Fetch and display menu items from the database for the 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452807053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Website Robustness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comprehensive error handling to ensure robustness of the website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4136247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functionality to view previous orders for supporting customer inquiries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97984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4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3301-E054-4BF8-9363-6DB97BAB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Project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52B1-3C49-4CF1-995B-D1794E092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225548" cy="4309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Sprint 2:</a:t>
            </a:r>
          </a:p>
          <a:p>
            <a:r>
              <a:rPr lang="en-US" dirty="0"/>
              <a:t>Login for Cashier and Manager</a:t>
            </a:r>
          </a:p>
          <a:p>
            <a:r>
              <a:rPr lang="en-US" dirty="0"/>
              <a:t>Accessibility Functionality</a:t>
            </a:r>
          </a:p>
          <a:p>
            <a:r>
              <a:rPr lang="en-US" dirty="0"/>
              <a:t>Complete Checkout functionality for taking order.</a:t>
            </a:r>
          </a:p>
          <a:p>
            <a:pPr marL="0" indent="0">
              <a:buNone/>
            </a:pPr>
            <a:r>
              <a:rPr lang="en-US" dirty="0"/>
              <a:t>Sprint 3:</a:t>
            </a:r>
          </a:p>
          <a:p>
            <a:r>
              <a:rPr lang="en-US" dirty="0"/>
              <a:t>Finalize Manager page.</a:t>
            </a:r>
          </a:p>
          <a:p>
            <a:r>
              <a:rPr lang="en-US" dirty="0"/>
              <a:t>Ensure robustness of the website.</a:t>
            </a:r>
          </a:p>
          <a:p>
            <a:r>
              <a:rPr lang="en-US" dirty="0"/>
              <a:t>Dynamic Menu Board.</a:t>
            </a:r>
          </a:p>
          <a:p>
            <a:r>
              <a:rPr lang="en-US" dirty="0"/>
              <a:t>Cashier can view previous orders</a:t>
            </a:r>
          </a:p>
        </p:txBody>
      </p:sp>
    </p:spTree>
    <p:extLst>
      <p:ext uri="{BB962C8B-B14F-4D97-AF65-F5344CB8AC3E}">
        <p14:creationId xmlns:p14="http://schemas.microsoft.com/office/powerpoint/2010/main" val="191371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EF26-B3F8-4806-B322-7386E672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&lt;List of questions.&gt;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61EE3-B362-4591-B23E-F4417F60D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64FC-425F-4C35-BAD6-1B3484430A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&lt;List of concerns.&gt;</a:t>
            </a:r>
          </a:p>
        </p:txBody>
      </p:sp>
    </p:spTree>
    <p:extLst>
      <p:ext uri="{BB962C8B-B14F-4D97-AF65-F5344CB8AC3E}">
        <p14:creationId xmlns:p14="http://schemas.microsoft.com/office/powerpoint/2010/main" val="53832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and Roles</a:t>
            </a:r>
          </a:p>
          <a:p>
            <a:r>
              <a:rPr lang="en-US" dirty="0"/>
              <a:t>Overall Picture of Project</a:t>
            </a:r>
          </a:p>
          <a:p>
            <a:r>
              <a:rPr lang="en-US" dirty="0"/>
              <a:t>Development Methodologies</a:t>
            </a:r>
          </a:p>
          <a:p>
            <a:r>
              <a:rPr lang="en-US" dirty="0"/>
              <a:t>Project Status and Outlook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 - Bulbasaur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team member is doing full stack. </a:t>
            </a:r>
            <a:r>
              <a:rPr lang="en-US" b="1" dirty="0"/>
              <a:t>Emphasis for each</a:t>
            </a:r>
            <a:r>
              <a:rPr lang="en-US" dirty="0"/>
              <a:t>:</a:t>
            </a:r>
          </a:p>
          <a:p>
            <a:r>
              <a:rPr lang="en-US" dirty="0"/>
              <a:t>Daniel Lam He: Project Manager and technical reporter</a:t>
            </a:r>
          </a:p>
          <a:p>
            <a:r>
              <a:rPr lang="en-US" dirty="0"/>
              <a:t>Brianna: Usability testing specialist and back-end</a:t>
            </a:r>
          </a:p>
          <a:p>
            <a:r>
              <a:rPr lang="en-US" dirty="0"/>
              <a:t>Zach Assad: Back-end</a:t>
            </a:r>
          </a:p>
          <a:p>
            <a:r>
              <a:rPr lang="en-US" dirty="0"/>
              <a:t>Brady O’Connor: Front-end</a:t>
            </a:r>
          </a:p>
          <a:p>
            <a:r>
              <a:rPr lang="en-US" dirty="0"/>
              <a:t>Aidan Thomas: Back-end and usability testing</a:t>
            </a:r>
          </a:p>
          <a:p>
            <a:endParaRPr lang="en-US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1F1F98F-07E5-6946-E547-59608A88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8980" y="1904841"/>
            <a:ext cx="5178326" cy="38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Picture of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to the POS ordering system into a fully functional web application.</a:t>
            </a:r>
          </a:p>
          <a:p>
            <a:r>
              <a:rPr lang="en-US" dirty="0"/>
              <a:t>Key focus: collecting and using user feedback for development.</a:t>
            </a:r>
          </a:p>
          <a:p>
            <a:r>
              <a:rPr lang="en-US" dirty="0"/>
              <a:t>This upgrade will contain more capabilities and user accommodations.</a:t>
            </a:r>
          </a:p>
        </p:txBody>
      </p:sp>
      <p:pic>
        <p:nvPicPr>
          <p:cNvPr id="3" name="Picture 2" descr="A logo of a panda&#10;&#10;Description automatically generated">
            <a:extLst>
              <a:ext uri="{FF2B5EF4-FFF2-40B4-BE49-F238E27FC236}">
                <a16:creationId xmlns:a16="http://schemas.microsoft.com/office/drawing/2014/main" id="{B6E0EF6E-AD5E-55DE-35CC-FF19478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11" y="1742536"/>
            <a:ext cx="4041955" cy="38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278" y="1600201"/>
            <a:ext cx="5384800" cy="4309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for different roles: Manager, customer, cashier, and menu board</a:t>
            </a:r>
          </a:p>
          <a:p>
            <a:r>
              <a:rPr lang="en-US" dirty="0"/>
              <a:t>Login functionality for managers and cashiers using Google </a:t>
            </a:r>
            <a:r>
              <a:rPr lang="en-US" dirty="0" err="1"/>
              <a:t>Oauth</a:t>
            </a:r>
            <a:endParaRPr lang="en-US" dirty="0"/>
          </a:p>
          <a:p>
            <a:r>
              <a:rPr lang="en-US" dirty="0"/>
              <a:t>Frontend will use weather service, translation, and Google OAuth API’s</a:t>
            </a:r>
          </a:p>
          <a:p>
            <a:r>
              <a:rPr lang="en-US" dirty="0"/>
              <a:t>Custom POS API integrated with PostgreSQL to provide real-time data to the frontend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9B3529-60DC-4B2B-D58D-6D24C53A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78" y="2440406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A3755-C9D4-EB67-0CA9-0AAEA667BC93}"/>
              </a:ext>
            </a:extLst>
          </p:cNvPr>
          <p:cNvSpPr txBox="1"/>
          <p:nvPr/>
        </p:nvSpPr>
        <p:spPr>
          <a:xfrm>
            <a:off x="7773391" y="193392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20589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List of summary points for what sets your current product apart from competition.</a:t>
            </a:r>
          </a:p>
          <a:p>
            <a:r>
              <a:rPr lang="en-US" dirty="0"/>
              <a:t>Our website is currently in development and not fully functional.</a:t>
            </a:r>
          </a:p>
          <a:p>
            <a:r>
              <a:rPr lang="en-US" dirty="0"/>
              <a:t>Self-service order flow that doesn’t redirect users to another page.</a:t>
            </a:r>
          </a:p>
          <a:p>
            <a:r>
              <a:rPr lang="en-US" dirty="0"/>
              <a:t>High contrast mode for accessibility.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59090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Competing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1801A-E167-4E79-9B43-D9B2C678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30" y="2373675"/>
            <a:ext cx="5652890" cy="28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1041</Words>
  <Application>Microsoft Office PowerPoint</Application>
  <PresentationFormat>Widescreen</PresentationFormat>
  <Paragraphs>185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Georgia</vt:lpstr>
      <vt:lpstr>Office Theme</vt:lpstr>
      <vt:lpstr>Panda Express</vt:lpstr>
      <vt:lpstr>Agenda</vt:lpstr>
      <vt:lpstr>Agenda</vt:lpstr>
      <vt:lpstr>Team Members</vt:lpstr>
      <vt:lpstr>5B - Bulbasaur</vt:lpstr>
      <vt:lpstr>Overall Picture of Project</vt:lpstr>
      <vt:lpstr>Product Idea</vt:lpstr>
      <vt:lpstr>Project Details</vt:lpstr>
      <vt:lpstr>State-of-the-Art</vt:lpstr>
      <vt:lpstr>Development Methodologies</vt:lpstr>
      <vt:lpstr>Lo-fi Prototyping</vt:lpstr>
      <vt:lpstr>Hi-fi Wireframes</vt:lpstr>
      <vt:lpstr>User Study Feedback</vt:lpstr>
      <vt:lpstr>Frontend Development</vt:lpstr>
      <vt:lpstr>Backend Development</vt:lpstr>
      <vt:lpstr>Full Stack Development</vt:lpstr>
      <vt:lpstr>Project Status and Outlook</vt:lpstr>
      <vt:lpstr>Product Backlog Summary</vt:lpstr>
      <vt:lpstr>Sprint 1 Status</vt:lpstr>
      <vt:lpstr>Sprint 2 Outlook</vt:lpstr>
      <vt:lpstr>Sprint 3 Outlook</vt:lpstr>
      <vt:lpstr>Overall Project Outlook</vt:lpstr>
      <vt:lpstr>Additional Thoughts</vt:lpstr>
      <vt:lpstr>Additional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Lam He, Daniel E</cp:lastModifiedBy>
  <cp:revision>54</cp:revision>
  <dcterms:created xsi:type="dcterms:W3CDTF">2013-01-30T18:40:09Z</dcterms:created>
  <dcterms:modified xsi:type="dcterms:W3CDTF">2024-11-02T23:29:44Z</dcterms:modified>
</cp:coreProperties>
</file>